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Hubot Sans"/>
      <p:regular r:id="rId16"/>
    </p:embeddedFont>
    <p:embeddedFont>
      <p:font typeface="Hubot Sans"/>
      <p:regular r:id="rId17"/>
    </p:embeddedFont>
    <p:embeddedFont>
      <p:font typeface="Roboto Condensed"/>
      <p:regular r:id="rId18"/>
    </p:embeddedFont>
    <p:embeddedFont>
      <p:font typeface="Roboto Condensed"/>
      <p:regular r:id="rId19"/>
    </p:embeddedFont>
    <p:embeddedFont>
      <p:font typeface="Roboto Condensed"/>
      <p:regular r:id="rId20"/>
    </p:embeddedFont>
    <p:embeddedFont>
      <p:font typeface="Roboto Condensed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5418"/>
            <a:ext cx="7556421" cy="12630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🔐</a:t>
            </a:r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AUDITORIA Wi-Fi baseada em ESP32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956090"/>
            <a:ext cx="506158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POR: AUGUSTO DALEFFE &amp; JOÃO PAVAN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6280190" y="4563904"/>
            <a:ext cx="75564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Este projeto viso desenvolver um sistema inovador para detectar e mitigar ataques do tipo flooding em redes Wi-Fi, utilizando o hardware acessível ESP32. Apresentamos um ambiente didático controlado, ideal para estudantes e profissionais de segurança que desejam entender e aplicar defesas em redes sem fio.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2923"/>
            <a:ext cx="608314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OBJETIVO DO PROJETO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350657"/>
            <a:ext cx="75564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 projeto teve como intuito desenvolver um auditor para redes sem fio, a fim de trazer à tona vulnerabilidades comuns dentro do meio. Para isso, foram utilizados exclusivamente um conjunto de ESP32, componentes responsáveis pela simulação de uma rede sem fio e seus usuários.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844058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Durante o desenvolvimento foram implementados alguns ataques comuns a redes wifi, nosso objetivo foi mostrar como é possível identificar e neutralizar esses ataques com dispositivos de baixo custo e sem muito poder computacional.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7827"/>
            <a:ext cx="939486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Arquitetura Geral do Sistema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80415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Topologia Escolhida: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30028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Topologia Estrela: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Apenas um AP para N clientes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279642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Componentes principais: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29255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ESP32 Auditor/AP: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Ponto de acesso e monitor da rede Wi-Fi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67950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Clientes legítimos: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Dispositivos simulando uso normal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06646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Clientes maliciosos: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Dispositivos injetando ataques de flooding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56259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 comunicação é totalmente embarcada, sem dependência de ferramentas externas, garantindo integração eficiente e autossuficiente.</a:t>
            </a:r>
            <a:endParaRPr lang="en-US" sz="15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4874" y="1848803"/>
            <a:ext cx="6279356" cy="54497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28743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Lógica do Access Point (Auditor)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866555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 firmware inicializa o ESP32 como Access Point configurando nome da rede, senha, canal e limite máximo de conexões para controle rigoroso do ambiente.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72487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Um servidor TCP na porta 3333 é criado para comunicação e debug em tempo real.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5265658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Funções internas monitoram eventos da rede, identificam padrões de ataque e acionam a função add_to_blacklist() para mitigar ameaças.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2083"/>
            <a:ext cx="596860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Ataques Simulados 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398996"/>
            <a:ext cx="595313" cy="5953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24231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Deauth Flood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93790" y="4671536"/>
            <a:ext cx="41821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Envio contínuo e forçado de desconexões para desestabilizar clientes legítimos.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986" y="3398996"/>
            <a:ext cx="595313" cy="5953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23986" y="424231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Auth Flood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5223986" y="4671536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Bombardeio de tentativas de autenticação falsas para sobrecarregar o sistema.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4302" y="3398996"/>
            <a:ext cx="595313" cy="5953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54302" y="424231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Packet Flood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9654302" y="4671536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Saturação do canal via envio massivo e contínuo de pacotes com MACs aleatórios.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793790" y="552985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Cada ataque é configurado com MACs randômicos, intervalos curtos entre eventos e alto número de tentativas, simulando cenários reais para testes robustos.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0922"/>
            <a:ext cx="969204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Lógica de Detecção dos Ataques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627834"/>
            <a:ext cx="446484" cy="446484"/>
          </a:xfrm>
          <a:prstGeom prst="roundRect">
            <a:avLst>
              <a:gd name="adj" fmla="val 666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1438632" y="369605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Deauth Flood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438632" y="4125278"/>
            <a:ext cx="3537347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Detecta alta frequência incomum de solicitações de desconexão, típicas de ataques de negação de serviço.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223986" y="3627834"/>
            <a:ext cx="446484" cy="446484"/>
          </a:xfrm>
          <a:prstGeom prst="roundRect">
            <a:avLst>
              <a:gd name="adj" fmla="val 666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5868829" y="369605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Auth Flood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868829" y="4125278"/>
            <a:ext cx="353746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Monitora múltiplas tentativas de autenticação rejeitadas em curto espaço de tempo.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654302" y="3627834"/>
            <a:ext cx="446484" cy="446484"/>
          </a:xfrm>
          <a:prstGeom prst="roundRect">
            <a:avLst>
              <a:gd name="adj" fmla="val 666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99144" y="369605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Packet Flood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10299144" y="4125278"/>
            <a:ext cx="353746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Conta o número de pacotes enviados por segundo por cada endereço MAC para identificar excessos anormais.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530113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Dispositivos identificados como ofensores são inseridos automaticamente na blacklist temporária, impedindo conexões subsequentes e protegendo a rede.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6089"/>
            <a:ext cx="977336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Desafios Técnicos Enfrentados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063002"/>
            <a:ext cx="6422231" cy="1461016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992148" y="3261360"/>
            <a:ext cx="345602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Limitações Avançadas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2148" y="3690580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ARP Spoofing: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demanda manipulação em nível de camada 2, com controle detalhado da pilha de rede não suportado no ESP32 padrão.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414379" y="3063002"/>
            <a:ext cx="6422231" cy="1461016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7612737" y="3261360"/>
            <a:ext cx="419016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Complexidade do Evil Twin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612737" y="3690580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Requer replicar o AP legítimo com múltiplas interfaces Wi-Fi ou soft APs simultâneos, indisponíveis no firmware nativo do ESP32.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4722376"/>
            <a:ext cx="6422231" cy="1461016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92148" y="4920734"/>
            <a:ext cx="279785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Motivos Técnicos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92148" y="5349954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Firmware restrito, ausência de suporte ao modo monitor + AP simultâneo e necessidade de modificações profundas no IDF da Espressif.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414379" y="4722376"/>
            <a:ext cx="6422231" cy="1461016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612737" y="4920734"/>
            <a:ext cx="284964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Resultado Prático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612737" y="5349954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Foco confiável em ataques de flooding, ampliando conhecimento em segurança Wi-Fi embarcada e limites do hardware.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20171"/>
            <a:ext cx="822495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Conclusão e Aprendizados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932396"/>
            <a:ext cx="4248388" cy="198358"/>
          </a:xfrm>
          <a:prstGeom prst="roundRect">
            <a:avLst>
              <a:gd name="adj" fmla="val 15009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992148" y="4329113"/>
            <a:ext cx="321028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Resultados de Defesa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2148" y="4758333"/>
            <a:ext cx="385167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Identificação e bloqueio eficaz dos ataques simulados, com preservação dos clientes legítimos.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191006" y="3634740"/>
            <a:ext cx="4248388" cy="198358"/>
          </a:xfrm>
          <a:prstGeom prst="roundRect">
            <a:avLst>
              <a:gd name="adj" fmla="val 15009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5389364" y="4031456"/>
            <a:ext cx="312050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Soluções Embutidas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389364" y="4460677"/>
            <a:ext cx="385167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Blacklist dinâmica e lógica embarcada com recursos limitados do ESP32 mostraram-se eficientes.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588222" y="3337084"/>
            <a:ext cx="4248388" cy="198358"/>
          </a:xfrm>
          <a:prstGeom prst="roundRect">
            <a:avLst>
              <a:gd name="adj" fmla="val 15009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786580" y="3733800"/>
            <a:ext cx="304383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Potencial Didático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786580" y="4163020"/>
            <a:ext cx="385167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 projeto oferece uma ferramenta prática para educação em segurança de redes Wi-Fi e testes em ambientes controlados.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34295" y="3804761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FIM </a:t>
            </a:r>
            <a:endParaRPr lang="en-US" sz="3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2025-07-04T13:33:37Z</dcterms:created>
  <dcterms:modified xsi:type="dcterms:W3CDTF">2025-07-04T13:33:37Z</dcterms:modified>
</cp:coreProperties>
</file>